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7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1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2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5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4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8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4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8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60B5-2B64-4046-A53F-6C509C2C9B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80E3-D7F5-4C84-A8A3-3EE720E6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3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96" y="2427513"/>
            <a:ext cx="1210832" cy="179102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410265" y="2095431"/>
            <a:ext cx="4223443" cy="28703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99114" y="2720068"/>
            <a:ext cx="1121229" cy="160156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414933" y="1273629"/>
            <a:ext cx="4550229" cy="2122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14933" y="3864429"/>
            <a:ext cx="4550229" cy="2122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921614" y="2809211"/>
            <a:ext cx="2155140" cy="13410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62365" y="3033432"/>
            <a:ext cx="13074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Identity</a:t>
            </a:r>
          </a:p>
          <a:p>
            <a:pPr algn="ctr"/>
            <a:r>
              <a:rPr lang="en-US" sz="2400" dirty="0" smtClean="0"/>
              <a:t>Manager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6337" y="3094987"/>
            <a:ext cx="886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Join</a:t>
            </a:r>
          </a:p>
          <a:p>
            <a:pPr algn="ctr"/>
            <a:r>
              <a:rPr lang="en-US" sz="2000" dirty="0" smtClean="0"/>
              <a:t>Engine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217255" y="3033432"/>
            <a:ext cx="1527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Delimited</a:t>
            </a:r>
          </a:p>
          <a:p>
            <a:pPr algn="ctr"/>
            <a:r>
              <a:rPr lang="en-US" sz="2400" dirty="0" smtClean="0"/>
              <a:t>Text Driver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48781" y="1511192"/>
            <a:ext cx="1341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Input</a:t>
            </a:r>
          </a:p>
          <a:p>
            <a:pPr algn="ctr"/>
            <a:r>
              <a:rPr lang="en-US" sz="2400" dirty="0" smtClean="0"/>
              <a:t>Directory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348781" y="4564337"/>
            <a:ext cx="1341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Output</a:t>
            </a:r>
          </a:p>
          <a:p>
            <a:pPr algn="ctr"/>
            <a:r>
              <a:rPr lang="en-US" sz="2400" dirty="0" smtClean="0"/>
              <a:t>Directory</a:t>
            </a:r>
            <a:endParaRPr lang="en-US" sz="2400" dirty="0"/>
          </a:p>
        </p:txBody>
      </p:sp>
      <p:sp>
        <p:nvSpPr>
          <p:cNvPr id="23" name="Flowchart: Magnetic Disk 22"/>
          <p:cNvSpPr/>
          <p:nvPr/>
        </p:nvSpPr>
        <p:spPr>
          <a:xfrm>
            <a:off x="9507720" y="4126799"/>
            <a:ext cx="2537504" cy="1604482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105839" y="4648309"/>
            <a:ext cx="1341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Output</a:t>
            </a:r>
          </a:p>
          <a:p>
            <a:pPr algn="ctr"/>
            <a:r>
              <a:rPr lang="en-US" sz="2400" dirty="0" smtClean="0"/>
              <a:t>Directory</a:t>
            </a:r>
            <a:endParaRPr lang="en-US" sz="2400" dirty="0"/>
          </a:p>
        </p:txBody>
      </p:sp>
      <p:sp>
        <p:nvSpPr>
          <p:cNvPr id="26" name="Flowchart: Document 25"/>
          <p:cNvSpPr/>
          <p:nvPr/>
        </p:nvSpPr>
        <p:spPr>
          <a:xfrm>
            <a:off x="8690047" y="5297874"/>
            <a:ext cx="675559" cy="565546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.csv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Flowchart: Document 26"/>
          <p:cNvSpPr/>
          <p:nvPr/>
        </p:nvSpPr>
        <p:spPr>
          <a:xfrm>
            <a:off x="8744698" y="1446469"/>
            <a:ext cx="675559" cy="565546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.csv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lowchart: Document 27"/>
          <p:cNvSpPr/>
          <p:nvPr/>
        </p:nvSpPr>
        <p:spPr>
          <a:xfrm>
            <a:off x="6673222" y="1446469"/>
            <a:ext cx="675559" cy="565546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bak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1350228" y="4082769"/>
            <a:ext cx="8157491" cy="7491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flipH="1">
            <a:off x="1147365" y="2095431"/>
            <a:ext cx="8648722" cy="7491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Magnetic Disk 16"/>
          <p:cNvSpPr/>
          <p:nvPr/>
        </p:nvSpPr>
        <p:spPr>
          <a:xfrm>
            <a:off x="9519096" y="1490505"/>
            <a:ext cx="2537504" cy="1604482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117215" y="2012015"/>
            <a:ext cx="1341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Input</a:t>
            </a:r>
          </a:p>
          <a:p>
            <a:pPr algn="ctr"/>
            <a:r>
              <a:rPr lang="en-US" sz="2400" dirty="0" smtClean="0"/>
              <a:t>Directory</a:t>
            </a:r>
            <a:endParaRPr lang="en-US" sz="2400" dirty="0"/>
          </a:p>
        </p:txBody>
      </p:sp>
      <p:sp>
        <p:nvSpPr>
          <p:cNvPr id="32" name="Right Arrow 31"/>
          <p:cNvSpPr/>
          <p:nvPr/>
        </p:nvSpPr>
        <p:spPr>
          <a:xfrm>
            <a:off x="804840" y="4082769"/>
            <a:ext cx="8702880" cy="7491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636341" y="2267655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Publisher Channel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08546" y="4270959"/>
            <a:ext cx="19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Subscriber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3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Concensus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Matheson</dc:creator>
  <cp:lastModifiedBy>Richard Matheson</cp:lastModifiedBy>
  <cp:revision>4</cp:revision>
  <dcterms:created xsi:type="dcterms:W3CDTF">2014-02-03T21:41:52Z</dcterms:created>
  <dcterms:modified xsi:type="dcterms:W3CDTF">2014-02-03T22:23:25Z</dcterms:modified>
</cp:coreProperties>
</file>